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3BD90-BF17-524A-AC5A-B84601ABB3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1365C9-D4E3-3B46-AD4F-77DF089D71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3DB68-1E6D-A84A-BAA1-B064483BA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E112E-BD16-6349-B841-D8D811AF3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D9568-D8EE-1242-B32E-D9905F074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246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A25E9-25B1-6C42-BE1A-7BC4940A8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7EDC37-C3D0-034D-9D73-9B58DC889A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5B827-9B5C-6447-89E0-DED8E2E67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EC37-531D-5443-96AA-FBF4C46B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B884D-2FE5-054D-9791-F903C6311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065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433162-44BF-A14A-874C-2E414265CF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8F4EF2-DF72-184F-ABEE-4911C21C4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819D3-89B0-944E-91AF-CE860B8BB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3ED42-A863-AD40-A032-D3739EFD4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9C2BA-33B2-C643-AC97-042550BD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805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C3BD6-B6B9-6147-8956-BE56833D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126C5-A9AA-024B-AE26-A9357218A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8F14C-A4C8-654E-BF94-73686BC4F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19690-FC7F-C948-B94D-15D93C2CB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4C8EE-2BC6-9C4C-A6C5-DA79E9C94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123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CB84A-5F1B-A543-9BDF-FC48A7B49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B047C-7192-DE4F-AE40-E365B57C4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550CB-1946-4E40-89C3-FBA509F6B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2F6F1-A6FB-8F4A-B6B6-C857C2CF9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310AC-719D-124A-8027-2F37942A2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6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62AA7-B89D-5C49-8E2B-BAFEA561E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8B6F7-D101-4748-9BAC-603C1BFE8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BD939C-9C4C-674C-95AE-85368DB1F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4828B-2B7D-5D43-8445-806EB02F3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D7A03-AFEA-2140-983D-D6862A59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92935C-746C-FA45-B63B-3CD7D8ECC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80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4812-1081-2B49-A0A7-AC72C1934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2612F-CE1E-6649-BC36-E2C20885C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02316-B44F-904E-9DAE-1885536BF7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61DB4A-3999-5542-B37C-D47E43709B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C0F42D-D77A-8D4A-BEF4-F3FD29231A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CA8B0F-12DF-9746-9ADD-CA752723A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BBC88-AFD3-4B4F-9036-181BC8B5D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4B897E-12C4-554D-BE2A-2291F6B30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588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01D41-2219-E546-AF58-A679A7424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46335E-FC51-DD4E-A71B-4F19F65FF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C7874C-5E7F-DE4F-8F13-E4620590C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22CB9-CE7D-E747-AAEF-8D881F09C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05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56FFE0-DB8E-9A42-8306-E6C17CE7E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13376A-DAD3-FA40-852C-969D894E6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48BC05-F84B-884B-BC40-B2AAE464F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72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33C68-97DA-9A4D-B4FA-C5D7DC72A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652AD-40CC-F547-A393-CE14141DC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759805-D688-6441-8138-C7E0172DFD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A49D27-D16B-B94C-B63F-F6FE7D897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97FDF-4E1C-7F4E-9C10-AFD0A5859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E2BDFF-193D-A04A-A43D-D24E983D5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063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0E827-1722-4F45-AFAD-3E9AC6B0C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FEAE84-7305-254D-B7C3-7CE2D210D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A823DA-1C4C-6842-810E-AD3C75824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F02B05-CA06-E94F-8360-272A9534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187B9-A5DA-2541-8102-1C2A2F9FA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D57780-04BD-AB48-BD50-B519C1DE3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528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3AAA02-CA01-8E44-843C-A8E08732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BD627-23CA-0740-A9F1-3F1FE9153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DEF04-A033-D146-9E19-478F279E3C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BB504-EB2E-DD44-AD03-C936FE847282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C90BB9-540A-F549-AAF0-20BA3388D9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B799F-7167-1F48-9866-4BAF4727DA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60DB9-1CAA-A241-86DC-73B658B2E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364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E1579-A5B2-7149-8620-2DA2B36489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AWSML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BEEF70-13CD-E54D-A278-A5EE0944CB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306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C680-626A-BA47-A674-6D78CB2C2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model after data cleaning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B93F3E8-6964-4947-9029-1EE8D33FD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1584" y="1825625"/>
            <a:ext cx="83088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53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1F423-9E5E-C14C-81F7-C35F5EA27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D33F8-AE38-5849-8864-E6C95831A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can accurately generalize an outcome by using training data (running ML algorithms on data sets) in order to find a solution to a problem or challenge.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5174AF-053D-1243-B33D-447BE6C95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935" y="2767930"/>
            <a:ext cx="7669427" cy="388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87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F00C6-1023-854D-8CE8-8BBDC1074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a good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1E5EA9-E58C-A040-B4E9-9D2B9A6ED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133" y="1690688"/>
            <a:ext cx="10712667" cy="523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52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4C251-1F85-4249-B1E9-01DB6A934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models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37D8FAA-7783-2848-83AB-8771F7CF1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0913"/>
            <a:ext cx="10515600" cy="430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87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C799B-2773-0649-995B-A74A882CE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3527E-5A56-1245-BB7C-2D14DE129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computation use – AWS</a:t>
            </a:r>
          </a:p>
          <a:p>
            <a:r>
              <a:rPr lang="en-US" dirty="0"/>
              <a:t>Check if there is enough data</a:t>
            </a:r>
          </a:p>
          <a:p>
            <a:r>
              <a:rPr lang="en-US" dirty="0"/>
              <a:t>Apply </a:t>
            </a:r>
            <a:r>
              <a:rPr lang="en-US" dirty="0" err="1"/>
              <a:t>algo</a:t>
            </a:r>
            <a:r>
              <a:rPr lang="en-US" dirty="0"/>
              <a:t> on dataset</a:t>
            </a:r>
          </a:p>
          <a:p>
            <a:r>
              <a:rPr lang="en-US" dirty="0"/>
              <a:t>Feedback metrics</a:t>
            </a:r>
          </a:p>
        </p:txBody>
      </p:sp>
    </p:spTree>
    <p:extLst>
      <p:ext uri="{BB962C8B-B14F-4D97-AF65-F5344CB8AC3E}">
        <p14:creationId xmlns:p14="http://schemas.microsoft.com/office/powerpoint/2010/main" val="3175494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2E33-D106-1943-A7B6-36ABEBA4F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approach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FA0E5CB-4E30-C442-86D1-F70327E4D0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6716" y="1825625"/>
            <a:ext cx="867856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993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6DC50-A059-3741-96AA-1DCEE3A84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Cascading </a:t>
            </a:r>
            <a:r>
              <a:rPr lang="en-US" dirty="0" err="1"/>
              <a:t>algos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5C42B-8D2D-6E49-B1B8-238A2B14D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may need multiple </a:t>
            </a:r>
            <a:r>
              <a:rPr lang="en-US" dirty="0" err="1"/>
              <a:t>algos</a:t>
            </a:r>
            <a:r>
              <a:rPr lang="en-US" dirty="0"/>
              <a:t>:</a:t>
            </a:r>
          </a:p>
          <a:p>
            <a:r>
              <a:rPr lang="en-US" dirty="0"/>
              <a:t>Remove outliers – Random cut forest</a:t>
            </a:r>
          </a:p>
          <a:p>
            <a:r>
              <a:rPr lang="en-US" dirty="0"/>
              <a:t>Identify relevant attributes/features – PCA</a:t>
            </a:r>
          </a:p>
          <a:p>
            <a:r>
              <a:rPr lang="en-US" dirty="0"/>
              <a:t>Cluster in groups – K-Means</a:t>
            </a:r>
          </a:p>
          <a:p>
            <a:r>
              <a:rPr lang="en-US" dirty="0"/>
              <a:t>Predict basket size – </a:t>
            </a:r>
            <a:r>
              <a:rPr lang="en-US"/>
              <a:t>Linear Learner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63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103</Words>
  <Application>Microsoft Macintosh PowerPoint</Application>
  <PresentationFormat>Widescreen</PresentationFormat>
  <Paragraphs>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AWSML Modeling</vt:lpstr>
      <vt:lpstr>Training model after data cleaning</vt:lpstr>
      <vt:lpstr>What is a model?</vt:lpstr>
      <vt:lpstr>Building a good model</vt:lpstr>
      <vt:lpstr>Types of models</vt:lpstr>
      <vt:lpstr>Model components</vt:lpstr>
      <vt:lpstr>Choosing approach</vt:lpstr>
      <vt:lpstr>Cascading algos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AWSML Modeling</dc:title>
  <dc:creator>Sid Telang</dc:creator>
  <cp:lastModifiedBy>Sid Telang</cp:lastModifiedBy>
  <cp:revision>20</cp:revision>
  <dcterms:created xsi:type="dcterms:W3CDTF">2019-04-29T02:03:04Z</dcterms:created>
  <dcterms:modified xsi:type="dcterms:W3CDTF">2019-04-29T19:43:54Z</dcterms:modified>
</cp:coreProperties>
</file>

<file path=docProps/thumbnail.jpeg>
</file>